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84716f9a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84716f9a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FAV:(Action|Thriller|Western)(comedy|Drama|Romance)(Adventure Drama Scifi)(Action Adventure Scifi)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LEAS:(Horror Scifi)(Crime Drama)(Comedy Drama Fantasy)(comedy Drama)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of Means:Drama|comedy, Drama, Horror|westen, Doc, Comdey|SciFi, Comedy|Romance, 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MatrixFactor:(Comedy Drama)(Comedy)(Action Comedy)(Horror Sci Fi Thriller)(Drama)(Drama Fantasy Romance)()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1043ba89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1043ba8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44444"/>
                </a:solidFill>
              </a:rPr>
              <a:t>Spark's ML Alternating Least Squares implementation for Collaborative Filtering is one that fits perfectly in a recommendation engine. </a:t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44444"/>
                </a:solidFill>
              </a:rPr>
              <a:t>In Collaborative filtering we make predictions (filtering) about the interests of a user by collecting preferences or taste information from many users (collaborating).</a:t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44444"/>
                </a:solidFill>
              </a:rPr>
              <a:t>Due to its very nature, collaborative filtering is a costly procedure since requires updating its model when new user preferences arrive. Therefore, having a distributed computation engine such as Spark to perform model computation is a must in any real-world recommendation engine like the one we have built here.</a:t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44444"/>
                </a:solidFill>
              </a:rPr>
              <a:t>We were able to get the RMSE down to </a:t>
            </a:r>
            <a:r>
              <a:rPr lang="en">
                <a:solidFill>
                  <a:schemeClr val="dk1"/>
                </a:solidFill>
              </a:rPr>
              <a:t>0.8867660772092508, which was similar to where we got with models built with surprise.</a:t>
            </a:r>
            <a:endParaRPr sz="1050">
              <a:solidFill>
                <a:srgbClr val="303F9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444444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1043ba8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1043ba8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1043ba89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b1043ba89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Frontiers: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New Recommendation System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Presentation by The Stat Pack</a:t>
            </a:r>
            <a:endParaRPr b="1" sz="2400"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0476">
            <a:off x="739300" y="632025"/>
            <a:ext cx="1465625" cy="188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542656">
            <a:off x="591146" y="1321497"/>
            <a:ext cx="1454131" cy="1836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206870">
            <a:off x="539639" y="2063133"/>
            <a:ext cx="1359946" cy="20291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 side-by-side comparison.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Will Come a Day, (2013)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Cement Garden, (1993)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 Dark, (1987)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Rize, (2005)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Suburban Commando, (1991)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Daughter, (2004)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Assassins, </a:t>
            </a:r>
            <a:r>
              <a:rPr lang="en"/>
              <a:t>(20</a:t>
            </a:r>
            <a:r>
              <a:rPr lang="en"/>
              <a:t>10)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Love and Other Disasters, (2006)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Into the Wild, (2007)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Mr. &amp; Mrs. Smith, (2005)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The </a:t>
            </a:r>
            <a:r>
              <a:rPr lang="en"/>
              <a:t>Pompatus of Love, (1996)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Leave It to Beaver, (1997)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I Love Trouble, (1994)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Event Horizon, (1997)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Georgia, (1995)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Wings of Desire, (1987)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Selena, (1997)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Soul Food, (1997)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Withnail &amp; I, (1987)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Amistad, (1997)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/>
        </p:nvSpPr>
        <p:spPr>
          <a:xfrm>
            <a:off x="2400250" y="1211350"/>
            <a:ext cx="3071400" cy="42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MeanofMeans</a:t>
            </a:r>
            <a:endParaRPr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5650575" y="1226500"/>
            <a:ext cx="3071400" cy="39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Matrix Factoring</a:t>
            </a:r>
            <a:endParaRPr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230075" y="831275"/>
            <a:ext cx="21702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Alberto’s Fave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Movies: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The Quick and the Dead, (1995)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The Specialist, (1994)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Star Trek: Generations, (1994)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Star Wars: Episode IV - A New Hope, (1977)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Alberto’s Least-Fave 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Movies: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Village of the Damned, (1995)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The Shawshank Redemption, (1994)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The Santa Clause, (1994)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Roommates, (1995)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The Hard Numbers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Alberto’s preferences, based on his ratings, align with the new recommender’s predictions with a 23% increase in effectiveness.* The previous recommender was working well, but this is a marked improvement.  He is now much happier that his library of favorite movies has expanded!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u="sng">
                <a:solidFill>
                  <a:schemeClr val="accent5"/>
                </a:solidFill>
              </a:rPr>
              <a:t>*The numbers are based on comparisons of the Root Mean Squared Error(RMSE) for each recommender system.</a:t>
            </a:r>
            <a:endParaRPr sz="12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Visualization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550" y="1051175"/>
            <a:ext cx="5800100" cy="38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 rot="831035">
            <a:off x="7028690" y="2516145"/>
            <a:ext cx="1639161" cy="7458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23% Performance Increase!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$$$$$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(in our focus groups)</a:t>
            </a:r>
            <a:endParaRPr sz="1400"/>
          </a:p>
        </p:txBody>
      </p:sp>
      <p:sp>
        <p:nvSpPr>
          <p:cNvPr id="153" name="Google Shape;153;p25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 wish I could work with data scientists as cool as the ones at Movies-Legit!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57" name="Google Shape;157;p25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new recommender, I’ve fallen in love with movies all over again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58" name="Google Shape;158;p25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Movies-Legit has upped their game with the more specific recs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6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0" y="0"/>
            <a:ext cx="92076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/>
              <a:t>Future Development</a:t>
            </a:r>
            <a:endParaRPr sz="6200"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also have a production ready Spark implementation of our model so that if we migrate when our database becomes too large, we are ready for the upgrade.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big thank you to team Stat Pack, and the wonderful support from our DSR’s and Staff!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Stat Pack</a:t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4749">
            <a:off x="181100" y="583776"/>
            <a:ext cx="2024250" cy="284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5682">
            <a:off x="2147225" y="171050"/>
            <a:ext cx="2444975" cy="254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/>
        </p:nvSpPr>
        <p:spPr>
          <a:xfrm rot="-475334">
            <a:off x="814940" y="3445660"/>
            <a:ext cx="1192784" cy="3934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Kyle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 rot="501592">
            <a:off x="2488476" y="2830446"/>
            <a:ext cx="1163766" cy="4526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Ian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80737">
            <a:off x="4096550" y="947175"/>
            <a:ext cx="2681075" cy="268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 rot="-369087">
            <a:off x="5050169" y="3685153"/>
            <a:ext cx="1307428" cy="3934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Erin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20779">
            <a:off x="6863367" y="431283"/>
            <a:ext cx="2216665" cy="266760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 rot="517212">
            <a:off x="7154829" y="3214311"/>
            <a:ext cx="1016786" cy="3935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Sae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A Good System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Created by Skylar McOldDeveloper, our current movie recommender system has been quite successful. It takes the average of all of a user’s ratings as well as all of the ratings of a particular movie, then combines them to deliver a recommendation to our customer of what they should watch next.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 rotWithShape="1">
          <a:blip r:embed="rId3">
            <a:alphaModFix/>
          </a:blip>
          <a:srcRect b="6289" l="0" r="0" t="-6290"/>
          <a:stretch/>
        </p:blipFill>
        <p:spPr>
          <a:xfrm>
            <a:off x="5811175" y="1087575"/>
            <a:ext cx="3106226" cy="2596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do better?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(i.e., can we make the company more money?)</a:t>
            </a:r>
            <a:endParaRPr/>
          </a:p>
        </p:txBody>
      </p:sp>
      <p:sp>
        <p:nvSpPr>
          <p:cNvPr id="90" name="Google Shape;90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more sensitivity to our user’s preferences, we can better cater to their tastes.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trends (what our current model does well) do not always satisfy individual tastes.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current model moves a bit slowly, and in our fast-paced world we should always strive to be faster (while maintaining quality).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Whose opinion really matters when it comes to movie recommendation?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us here at Movies-Legit)</a:t>
            </a:r>
            <a:endParaRPr b="0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4294967295"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Our new recommender system uses a matrix factorization algorithm. </a:t>
            </a:r>
            <a:endParaRPr b="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What’s that, you may ask? Not important! </a:t>
            </a:r>
            <a:endParaRPr b="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What *is* important is that it delivers more sensitively tuned recommendations to our customers.</a:t>
            </a:r>
            <a:endParaRPr b="0"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11" name="Google Shape;111;p19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couldn’t make new friends due to the pandemic restrictions, so he felt isolated and lonely</a:t>
            </a:r>
            <a:r>
              <a:rPr lang="en" sz="1800"/>
              <a:t>. 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7518575" y="103900"/>
            <a:ext cx="14400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Story details fictional: any resemblance to real persons is coincidental.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18" name="Google Shape;118;p2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Having watched all of his old favorites, Alberto was ready for something new. But what to watch?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idx="4294967295" type="body"/>
          </p:nvPr>
        </p:nvSpPr>
        <p:spPr>
          <a:xfrm>
            <a:off x="481300" y="529650"/>
            <a:ext cx="4151100" cy="32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 Alberto discovered Movies-Legit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was browsing the internet when he found our movie recommender and decided to try it out.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How did we do?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